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9" r:id="rId5"/>
    <p:sldId id="271" r:id="rId6"/>
    <p:sldId id="270" r:id="rId7"/>
    <p:sldId id="263" r:id="rId8"/>
    <p:sldId id="264" r:id="rId9"/>
    <p:sldId id="267" r:id="rId10"/>
    <p:sldId id="272" r:id="rId11"/>
    <p:sldId id="276" r:id="rId12"/>
    <p:sldId id="274" r:id="rId13"/>
    <p:sldId id="279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80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377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4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397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88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11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03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09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695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08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09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52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90F3B-2AD8-4A39-99B0-521CAAE2B79C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DD11-ADDC-4914-9E39-49EE7ACB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9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ỔNG HOP 2016-2017\TAI LIEU 2016\TAI LIEU\2014 -2015\thuy\New folder (2)\2412011193352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38" y="-31750"/>
            <a:ext cx="9121462" cy="685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44958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WordArt 6"/>
          <p:cNvSpPr>
            <a:spLocks noChangeArrowheads="1" noChangeShapeType="1" noTextEdit="1"/>
          </p:cNvSpPr>
          <p:nvPr/>
        </p:nvSpPr>
        <p:spPr bwMode="auto">
          <a:xfrm>
            <a:off x="2057400" y="1447800"/>
            <a:ext cx="5562600" cy="533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381956"/>
              </a:avLst>
            </a:prstTxWarp>
          </a:bodyPr>
          <a:lstStyle/>
          <a:p>
            <a:pPr algn="ctr"/>
            <a:r>
              <a:rPr lang="en-GB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/>
                <a:cs typeface="Times New Roman"/>
              </a:rPr>
              <a:t>NHIỆT LIỆT CHÀO MỪNG QUÝ THẦY CÔ </a:t>
            </a:r>
          </a:p>
        </p:txBody>
      </p:sp>
      <p:sp>
        <p:nvSpPr>
          <p:cNvPr id="54281" name="WordArt 9"/>
          <p:cNvSpPr>
            <a:spLocks noChangeArrowheads="1" noChangeShapeType="1" noTextEdit="1"/>
          </p:cNvSpPr>
          <p:nvPr/>
        </p:nvSpPr>
        <p:spPr bwMode="auto">
          <a:xfrm>
            <a:off x="3048000" y="4953000"/>
            <a:ext cx="4059238" cy="6635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Top">
              <a:avLst>
                <a:gd name="adj" fmla="val 66528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+mj-lt"/>
              </a:rPr>
              <a:t>VỀ DỰ GIỜ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+mj-lt"/>
              </a:rPr>
              <a:t>LỚP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+mj-lt"/>
              </a:rPr>
              <a:t> 4/2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VNarial"/>
              </a:rPr>
              <a:t> </a:t>
            </a:r>
            <a:endParaRPr lang="en-GB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VN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4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SUS.Deluxe\Downloads\Copy of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968" y="707886"/>
            <a:ext cx="4468977" cy="29085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ASUS.Deluxe\Downloads\2012-12-08 09.56.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94" y="3728525"/>
            <a:ext cx="4305190" cy="3129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8" descr="tt lễ hội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968" y="3728524"/>
            <a:ext cx="4498285" cy="31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 descr="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7" t="5806" b="4204"/>
          <a:stretch>
            <a:fillRect/>
          </a:stretch>
        </p:blipFill>
        <p:spPr bwMode="auto">
          <a:xfrm>
            <a:off x="0" y="588772"/>
            <a:ext cx="4395706" cy="302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38129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792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1228823feg8tq6pvi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"/>
            <a:ext cx="762000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50013"/>
            <a:ext cx="9144000" cy="4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209800" y="2201863"/>
            <a:ext cx="42386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vi-VN" sz="3600" b="1" kern="10" spc="0" dirty="0" smtClean="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Hoạt động trò chơi</a:t>
            </a:r>
            <a:endParaRPr lang="en-US" sz="3600" b="1" kern="10" spc="0" dirty="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52500" y="2725738"/>
            <a:ext cx="7315200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lượt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dán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cổ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vũ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2050" y="1046815"/>
            <a:ext cx="607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50" y="0"/>
            <a:ext cx="661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1228823feg8tq6pvi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7" y="38100"/>
            <a:ext cx="762000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1837" y="4876800"/>
            <a:ext cx="792163" cy="177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368" y="5219700"/>
            <a:ext cx="792163" cy="136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030" y="5570231"/>
            <a:ext cx="7921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69701"/>
            <a:ext cx="609600" cy="68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17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362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4950" y="1207477"/>
            <a:ext cx="567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708" y="3048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7" name="Teardrop 6"/>
          <p:cNvSpPr/>
          <p:nvPr/>
        </p:nvSpPr>
        <p:spPr>
          <a:xfrm>
            <a:off x="-34636" y="4867675"/>
            <a:ext cx="2438400" cy="1920534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405" y="2590800"/>
            <a:ext cx="7921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837" y="3886200"/>
            <a:ext cx="7921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78286"/>
            <a:ext cx="792163" cy="24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76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708" y="3048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04950" y="1207477"/>
            <a:ext cx="567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708" y="2743200"/>
            <a:ext cx="73620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026" y="5122983"/>
            <a:ext cx="792163" cy="177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72925"/>
            <a:ext cx="792163" cy="24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1837" y="4513454"/>
            <a:ext cx="792163" cy="24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75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Q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manh kho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2767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ANH PHU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0975" y="4202113"/>
            <a:ext cx="32400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5"/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7177088" cy="1674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b="1" kern="10" dirty="0"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</p:spTree>
    <p:extLst>
      <p:ext uri="{BB962C8B-B14F-4D97-AF65-F5344CB8AC3E}">
        <p14:creationId xmlns:p14="http://schemas.microsoft.com/office/powerpoint/2010/main" xmlns="" val="7395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5" descr="White marble"/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586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KIỂM TRA ĐỒ DÙNG HỌC TẬP</a:t>
            </a:r>
          </a:p>
        </p:txBody>
      </p:sp>
      <p:grpSp>
        <p:nvGrpSpPr>
          <p:cNvPr id="3075" name="Group 70"/>
          <p:cNvGrpSpPr>
            <a:grpSpLocks/>
          </p:cNvGrpSpPr>
          <p:nvPr/>
        </p:nvGrpSpPr>
        <p:grpSpPr bwMode="auto">
          <a:xfrm>
            <a:off x="-36513" y="-9525"/>
            <a:ext cx="9194801" cy="6867525"/>
            <a:chOff x="-36444" y="-10160"/>
            <a:chExt cx="9194070" cy="6868160"/>
          </a:xfrm>
        </p:grpSpPr>
        <p:pic>
          <p:nvPicPr>
            <p:cNvPr id="3080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2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3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4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7" descr="Picture1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1" descr="Picture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" name="Group 5"/>
          <p:cNvGrpSpPr>
            <a:grpSpLocks/>
          </p:cNvGrpSpPr>
          <p:nvPr/>
        </p:nvGrpSpPr>
        <p:grpSpPr bwMode="auto">
          <a:xfrm>
            <a:off x="428625" y="1063625"/>
            <a:ext cx="7958138" cy="4956175"/>
            <a:chOff x="428344" y="1063602"/>
            <a:chExt cx="7958087" cy="4956197"/>
          </a:xfrm>
        </p:grpSpPr>
        <p:pic>
          <p:nvPicPr>
            <p:cNvPr id="307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44" y="1063602"/>
              <a:ext cx="3610256" cy="4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464" y="3657817"/>
              <a:ext cx="4074967" cy="236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464" y="1063602"/>
              <a:ext cx="4074966" cy="247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689383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3"/>
          <p:cNvSpPr>
            <a:spLocks noChangeArrowheads="1" noChangeShapeType="1" noTextEdit="1"/>
          </p:cNvSpPr>
          <p:nvPr/>
        </p:nvSpPr>
        <p:spPr bwMode="auto">
          <a:xfrm>
            <a:off x="2667000" y="457200"/>
            <a:ext cx="41148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</a:p>
        </p:txBody>
      </p:sp>
      <p:pic>
        <p:nvPicPr>
          <p:cNvPr id="3" name="Sắp Đến Tết Rồi - Phi Long ft Bé Bảo An -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20800"/>
            <a:ext cx="7862712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0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151" name="Text Box 63"/>
          <p:cNvSpPr txBox="1">
            <a:spLocks noChangeArrowheads="1"/>
          </p:cNvSpPr>
          <p:nvPr/>
        </p:nvSpPr>
        <p:spPr bwMode="auto">
          <a:xfrm>
            <a:off x="1295400" y="533400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800" dirty="0">
                <a:solidFill>
                  <a:srgbClr val="0000CC"/>
                </a:solidFill>
              </a:rPr>
              <a:t>- </a:t>
            </a:r>
            <a:r>
              <a:rPr lang="vi-VN" sz="3200" dirty="0">
                <a:solidFill>
                  <a:srgbClr val="0000CC"/>
                </a:solidFill>
              </a:rPr>
              <a:t>Bài hát </a:t>
            </a:r>
            <a:r>
              <a:rPr lang="en-GB" sz="3200" dirty="0" err="1" smtClean="0">
                <a:solidFill>
                  <a:srgbClr val="0000CC"/>
                </a:solidFill>
              </a:rPr>
              <a:t>các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em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vừa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nghe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có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tên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là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 err="1" smtClean="0">
                <a:solidFill>
                  <a:srgbClr val="0000CC"/>
                </a:solidFill>
              </a:rPr>
              <a:t>gì</a:t>
            </a:r>
            <a:r>
              <a:rPr lang="en-GB" sz="3200" dirty="0" smtClean="0">
                <a:solidFill>
                  <a:srgbClr val="0000CC"/>
                </a:solidFill>
              </a:rPr>
              <a:t>?</a:t>
            </a:r>
            <a:endParaRPr lang="vi-VN" sz="3200" dirty="0">
              <a:solidFill>
                <a:srgbClr val="0000CC"/>
              </a:solidFill>
            </a:endParaRPr>
          </a:p>
        </p:txBody>
      </p:sp>
      <p:pic>
        <p:nvPicPr>
          <p:cNvPr id="13" name="Picture 12" descr="q3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72000" cy="5486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 descr="tranh mau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40787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79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9067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52400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1430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6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" y="2362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HMT.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073" y="3442855"/>
            <a:ext cx="7772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99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2017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ĩ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5455" y="152427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85800" y="304801"/>
            <a:ext cx="2819400" cy="57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287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QUAN</a:t>
            </a:r>
            <a:r>
              <a:rPr lang="en-US" sz="4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SÁT</a:t>
            </a:r>
            <a:r>
              <a:rPr lang="en-US" sz="4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4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4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mô</a:t>
            </a:r>
            <a:r>
              <a:rPr lang="en-US" sz="4000" b="1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hình</a:t>
            </a:r>
            <a:endParaRPr lang="en-US" sz="4000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6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3370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7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422</Words>
  <Application>Microsoft Office PowerPoint</Application>
  <PresentationFormat>On-screen Show (4:3)</PresentationFormat>
  <Paragraphs>43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Thứ năm, ngày 7 tháng 12 năm 2017 Mĩ thuật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Dang</dc:creator>
  <cp:lastModifiedBy>ndhoang_0987525788™</cp:lastModifiedBy>
  <cp:revision>52</cp:revision>
  <dcterms:created xsi:type="dcterms:W3CDTF">2017-11-28T12:53:44Z</dcterms:created>
  <dcterms:modified xsi:type="dcterms:W3CDTF">2020-01-10T14:40:06Z</dcterms:modified>
</cp:coreProperties>
</file>